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50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A1B7AC-D510-4DA0-9F17-3839B10A75C3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0B086-A683-435C-9E3B-5D4633F24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52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defTabSz="914485" eaLnBrk="0" hangingPunct="0">
              <a:defRPr sz="23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02756" indent="-270291" defTabSz="914485" eaLnBrk="0" hangingPunct="0">
              <a:defRPr sz="23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081164" indent="-216233" defTabSz="914485" eaLnBrk="0" hangingPunct="0">
              <a:defRPr sz="23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13629" indent="-216233" defTabSz="914485" eaLnBrk="0" hangingPunct="0">
              <a:defRPr sz="23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1946095" indent="-216233" defTabSz="914485" eaLnBrk="0" hangingPunct="0">
              <a:defRPr sz="23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388A8465-E262-44B8-AC4A-0F8532B096CB}" type="slidenum">
              <a:rPr lang="en-US" sz="1200" b="0">
                <a:solidFill>
                  <a:prstClr val="black"/>
                </a:solidFill>
              </a:rPr>
              <a:pPr eaLnBrk="1" hangingPunct="1"/>
              <a:t>1</a:t>
            </a:fld>
            <a:endParaRPr lang="en-US" sz="1200" b="0">
              <a:solidFill>
                <a:prstClr val="black"/>
              </a:solidFill>
            </a:endParaRPr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defTabSz="914485" eaLnBrk="0" hangingPunct="0">
              <a:defRPr sz="23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02756" indent="-270291" defTabSz="914485" eaLnBrk="0" hangingPunct="0">
              <a:defRPr sz="23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081164" indent="-216233" defTabSz="914485" eaLnBrk="0" hangingPunct="0">
              <a:defRPr sz="23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13629" indent="-216233" defTabSz="914485" eaLnBrk="0" hangingPunct="0">
              <a:defRPr sz="23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1946095" indent="-216233" defTabSz="914485" eaLnBrk="0" hangingPunct="0">
              <a:defRPr sz="23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E229B57E-B5E7-451C-A6A8-E1FBC121086D}" type="slidenum">
              <a:rPr lang="en-US" sz="1200" b="0">
                <a:solidFill>
                  <a:prstClr val="black"/>
                </a:solidFill>
              </a:rPr>
              <a:pPr eaLnBrk="1" hangingPunct="1"/>
              <a:t>2</a:t>
            </a:fld>
            <a:endParaRPr lang="en-US" sz="1200" b="0">
              <a:solidFill>
                <a:prstClr val="black"/>
              </a:solidFill>
            </a:endParaRPr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1" descr="mpls2012_lo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5557838"/>
            <a:ext cx="165735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0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Rectangle 53"/>
          <p:cNvSpPr>
            <a:spLocks noChangeArrowheads="1"/>
          </p:cNvSpPr>
          <p:nvPr userDrawn="1"/>
        </p:nvSpPr>
        <p:spPr bwMode="auto">
          <a:xfrm>
            <a:off x="6515100" y="5532438"/>
            <a:ext cx="1838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Insert Company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Logo Here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371600"/>
          </a:xfrm>
        </p:spPr>
        <p:txBody>
          <a:bodyPr anchor="b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200" b="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038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8993171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B5ACC8-B5C7-4E69-95DA-46116300109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260430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764095-D687-423B-9662-3C6CFD9FFC1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828167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1649413"/>
            <a:ext cx="4132263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649413"/>
            <a:ext cx="4132262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383A17-6133-4462-8D5C-23E56763718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842890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358171-F1DB-4204-AD70-D8DCDFA4C74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200668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6C6DCB-BAEC-4F72-A4E0-6931E651C92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858340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70A973-ACDC-426B-9464-9540258086E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661708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94ADC-BA38-41CC-A8D7-154525379DC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670259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8138" y="549275"/>
            <a:ext cx="8418512" cy="96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1649413"/>
            <a:ext cx="8416925" cy="475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47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60" name="Rectangle 36"/>
          <p:cNvSpPr>
            <a:spLocks noChangeArrowheads="1"/>
          </p:cNvSpPr>
          <p:nvPr userDrawn="1"/>
        </p:nvSpPr>
        <p:spPr bwMode="auto">
          <a:xfrm>
            <a:off x="7848600" y="6092825"/>
            <a:ext cx="13239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>
                <a:solidFill>
                  <a:srgbClr val="000000"/>
                </a:solidFill>
              </a:rPr>
              <a:t>Insert Company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>
                <a:solidFill>
                  <a:srgbClr val="000000"/>
                </a:solidFill>
              </a:rPr>
              <a:t>Logo Here</a:t>
            </a:r>
          </a:p>
        </p:txBody>
      </p:sp>
      <p:pic>
        <p:nvPicPr>
          <p:cNvPr id="1084" name="Picture 60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32" name="Picture 62" descr="mpls2012_log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086475"/>
            <a:ext cx="11334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0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58"/>
          <a:stretch/>
        </p:blipFill>
        <p:spPr bwMode="auto">
          <a:xfrm>
            <a:off x="381000" y="1524000"/>
            <a:ext cx="8077200" cy="4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9455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68" r:id="rId7"/>
    <p:sldLayoutId id="2147483669" r:id="rId8"/>
  </p:sldLayoutIdLst>
  <p:transition>
    <p:pull dir="ru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MS PGothic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MS PGothic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MS PGothic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MS PGothic" pitchFamily="34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A2A8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2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A2A8"/>
        </a:buClr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A2A8"/>
        </a:buClr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A2A8"/>
        </a:buClr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A2A8"/>
        </a:buClr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A2A8"/>
        </a:buClr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1363663" y="4575175"/>
            <a:ext cx="6313487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</a:rPr>
              <a:t>www.mpls2012.com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47700" y="1473200"/>
            <a:ext cx="7772400" cy="2443163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sz="2800" b="1" dirty="0" smtClean="0"/>
              <a:t>PRESENTATION TITLE </a:t>
            </a:r>
            <a:br>
              <a:rPr lang="en-US" sz="2800" b="1" dirty="0" smtClean="0"/>
            </a:br>
            <a:r>
              <a:rPr lang="en-US" sz="900" b="1" dirty="0" smtClean="0"/>
              <a:t/>
            </a:r>
            <a:br>
              <a:rPr lang="en-US" sz="900" b="1" dirty="0" smtClean="0"/>
            </a:br>
            <a:r>
              <a:rPr lang="en-US" sz="900" b="1" dirty="0" smtClean="0"/>
              <a:t/>
            </a:r>
            <a:br>
              <a:rPr lang="en-US" sz="900" b="1" dirty="0" smtClean="0"/>
            </a:br>
            <a:r>
              <a:rPr lang="en-US" sz="900" b="1" dirty="0" smtClean="0"/>
              <a:t> </a:t>
            </a:r>
            <a:r>
              <a:rPr lang="en-US" sz="2000" b="1" dirty="0" smtClean="0"/>
              <a:t>Speaker Name</a:t>
            </a:r>
            <a:br>
              <a:rPr lang="en-US" sz="2000" b="1" dirty="0" smtClean="0"/>
            </a:br>
            <a:r>
              <a:rPr lang="en-US" sz="2000" b="1" dirty="0" smtClean="0"/>
              <a:t>Affiliation</a:t>
            </a:r>
            <a:br>
              <a:rPr lang="en-US" sz="2000" b="1" dirty="0" smtClean="0"/>
            </a:br>
            <a:r>
              <a:rPr lang="en-US" sz="2000" b="1" dirty="0" smtClean="0"/>
              <a:t>Email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3601305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8C9BD92A-4890-4C9B-8428-2FBB55681993}" type="slidenum">
              <a:rPr lang="en-US" sz="1400" b="0">
                <a:solidFill>
                  <a:srgbClr val="000000"/>
                </a:solidFill>
                <a:latin typeface="Arial" pitchFamily="34" charset="0"/>
              </a:rPr>
              <a:pPr eaLnBrk="1" hangingPunct="1"/>
              <a:t>2</a:t>
            </a:fld>
            <a:endParaRPr lang="en-US" sz="1400" b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418512" cy="960438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>
              <a:ea typeface="+mj-ea"/>
            </a:endParaRP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1695450"/>
            <a:ext cx="8528050" cy="4591050"/>
          </a:xfrm>
        </p:spPr>
        <p:txBody>
          <a:bodyPr/>
          <a:lstStyle/>
          <a:p>
            <a:pPr marL="571500" indent="-457200" eaLnBrk="1" hangingPunct="1">
              <a:defRPr/>
            </a:pPr>
            <a:endParaRPr lang="en-US" b="1" dirty="0" smtClean="0">
              <a:ea typeface="+mn-ea"/>
            </a:endParaRPr>
          </a:p>
          <a:p>
            <a:pPr marL="971550" lvl="1" indent="-457200" eaLnBrk="1" hangingPunct="1">
              <a:defRPr/>
            </a:pPr>
            <a:endParaRPr lang="en-US" b="1" dirty="0" smtClean="0"/>
          </a:p>
          <a:p>
            <a:pPr marL="1371600" lvl="2" indent="-457200" eaLnBrk="1" hangingPunct="1">
              <a:defRPr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90732276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PLS_2003">
  <a:themeElements>
    <a:clrScheme name="MPLS_2003 2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00CC00"/>
      </a:accent1>
      <a:accent2>
        <a:srgbClr val="FF822D"/>
      </a:accent2>
      <a:accent3>
        <a:srgbClr val="FFFFFF"/>
      </a:accent3>
      <a:accent4>
        <a:srgbClr val="000000"/>
      </a:accent4>
      <a:accent5>
        <a:srgbClr val="AAE2AA"/>
      </a:accent5>
      <a:accent6>
        <a:srgbClr val="E77528"/>
      </a:accent6>
      <a:hlink>
        <a:srgbClr val="FF63B1"/>
      </a:hlink>
      <a:folHlink>
        <a:srgbClr val="B2B2B2"/>
      </a:folHlink>
    </a:clrScheme>
    <a:fontScheme name="MPLS_2003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4925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4925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MPLS_2003 1">
        <a:dk1>
          <a:srgbClr val="FC6600"/>
        </a:dk1>
        <a:lt1>
          <a:srgbClr val="C6FE82"/>
        </a:lt1>
        <a:dk2>
          <a:srgbClr val="FFFFFF"/>
        </a:dk2>
        <a:lt2>
          <a:srgbClr val="000000"/>
        </a:lt2>
        <a:accent1>
          <a:srgbClr val="00CC00"/>
        </a:accent1>
        <a:accent2>
          <a:srgbClr val="FF822D"/>
        </a:accent2>
        <a:accent3>
          <a:srgbClr val="DFFEC1"/>
        </a:accent3>
        <a:accent4>
          <a:srgbClr val="D75600"/>
        </a:accent4>
        <a:accent5>
          <a:srgbClr val="AAE2AA"/>
        </a:accent5>
        <a:accent6>
          <a:srgbClr val="E77528"/>
        </a:accent6>
        <a:hlink>
          <a:srgbClr val="FF63B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LS_2003 2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00CC00"/>
        </a:accent1>
        <a:accent2>
          <a:srgbClr val="FF822D"/>
        </a:accent2>
        <a:accent3>
          <a:srgbClr val="FFFFFF"/>
        </a:accent3>
        <a:accent4>
          <a:srgbClr val="000000"/>
        </a:accent4>
        <a:accent5>
          <a:srgbClr val="AAE2AA"/>
        </a:accent5>
        <a:accent6>
          <a:srgbClr val="E77528"/>
        </a:accent6>
        <a:hlink>
          <a:srgbClr val="FF63B1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LS_2003 3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LS_2003 4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72CE86"/>
        </a:accent1>
        <a:accent2>
          <a:srgbClr val="F6B070"/>
        </a:accent2>
        <a:accent3>
          <a:srgbClr val="FFFFFF"/>
        </a:accent3>
        <a:accent4>
          <a:srgbClr val="000000"/>
        </a:accent4>
        <a:accent5>
          <a:srgbClr val="BCE3C3"/>
        </a:accent5>
        <a:accent6>
          <a:srgbClr val="DF9F65"/>
        </a:accent6>
        <a:hlink>
          <a:srgbClr val="EB9DC4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LS_2003 5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58F91"/>
        </a:accent1>
        <a:accent2>
          <a:srgbClr val="CE7162"/>
        </a:accent2>
        <a:accent3>
          <a:srgbClr val="FFFFFF"/>
        </a:accent3>
        <a:accent4>
          <a:srgbClr val="000000"/>
        </a:accent4>
        <a:accent5>
          <a:srgbClr val="F9C6C7"/>
        </a:accent5>
        <a:accent6>
          <a:srgbClr val="BA6658"/>
        </a:accent6>
        <a:hlink>
          <a:srgbClr val="F6CA7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LS_2003 6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AB774"/>
        </a:accent1>
        <a:accent2>
          <a:srgbClr val="CBACD4"/>
        </a:accent2>
        <a:accent3>
          <a:srgbClr val="FFFFFF"/>
        </a:accent3>
        <a:accent4>
          <a:srgbClr val="000000"/>
        </a:accent4>
        <a:accent5>
          <a:srgbClr val="FCD8BC"/>
        </a:accent5>
        <a:accent6>
          <a:srgbClr val="B89BC0"/>
        </a:accent6>
        <a:hlink>
          <a:srgbClr val="C2EB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LS_2003 7">
        <a:dk1>
          <a:srgbClr val="3B6147"/>
        </a:dk1>
        <a:lt1>
          <a:srgbClr val="CED5E8"/>
        </a:lt1>
        <a:dk2>
          <a:srgbClr val="FFFFFF"/>
        </a:dk2>
        <a:lt2>
          <a:srgbClr val="777777"/>
        </a:lt2>
        <a:accent1>
          <a:srgbClr val="FEA868"/>
        </a:accent1>
        <a:accent2>
          <a:srgbClr val="9AA8D0"/>
        </a:accent2>
        <a:accent3>
          <a:srgbClr val="E3E7F2"/>
        </a:accent3>
        <a:accent4>
          <a:srgbClr val="31523B"/>
        </a:accent4>
        <a:accent5>
          <a:srgbClr val="FED1B9"/>
        </a:accent5>
        <a:accent6>
          <a:srgbClr val="8B98BC"/>
        </a:accent6>
        <a:hlink>
          <a:srgbClr val="9CE15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LS_2003 8">
        <a:dk1>
          <a:srgbClr val="2C395E"/>
        </a:dk1>
        <a:lt1>
          <a:srgbClr val="8798C7"/>
        </a:lt1>
        <a:dk2>
          <a:srgbClr val="FFFFFF"/>
        </a:dk2>
        <a:lt2>
          <a:srgbClr val="000000"/>
        </a:lt2>
        <a:accent1>
          <a:srgbClr val="FEE168"/>
        </a:accent1>
        <a:accent2>
          <a:srgbClr val="BAE482"/>
        </a:accent2>
        <a:accent3>
          <a:srgbClr val="C3CAE0"/>
        </a:accent3>
        <a:accent4>
          <a:srgbClr val="242F4F"/>
        </a:accent4>
        <a:accent5>
          <a:srgbClr val="FEEEB9"/>
        </a:accent5>
        <a:accent6>
          <a:srgbClr val="A8CF75"/>
        </a:accent6>
        <a:hlink>
          <a:srgbClr val="EFAD6B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6</Words>
  <Application>Microsoft Office PowerPoint</Application>
  <PresentationFormat>On-screen Show (4:3)</PresentationFormat>
  <Paragraphs>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MPLS_2003</vt:lpstr>
      <vt:lpstr>PRESENTATION TITLE     Speaker Name Affiliation Email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    Speaker Name Affiliation Email </dc:title>
  <dc:creator>admin</dc:creator>
  <cp:lastModifiedBy>admin</cp:lastModifiedBy>
  <cp:revision>6</cp:revision>
  <dcterms:created xsi:type="dcterms:W3CDTF">2006-08-16T00:00:00Z</dcterms:created>
  <dcterms:modified xsi:type="dcterms:W3CDTF">2012-10-21T18:52:19Z</dcterms:modified>
</cp:coreProperties>
</file>