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5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1B7AC-D510-4DA0-9F17-3839B10A75C3}" type="datetimeFigureOut">
              <a:rPr lang="en-US" smtClean="0"/>
              <a:t>10/21/2012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0B086-A683-435C-9E3B-5D4633F24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2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88A8465-E262-44B8-AC4A-0F8532B096CB}" type="slidenum">
              <a:rPr lang="en-US" sz="1200" b="0">
                <a:solidFill>
                  <a:prstClr val="black"/>
                </a:solidFill>
              </a:rPr>
              <a:pPr eaLnBrk="1" hangingPunct="1"/>
              <a:t>1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E229B57E-B5E7-451C-A6A8-E1FBC121086D}" type="slidenum">
              <a:rPr lang="en-US" sz="1200" b="0">
                <a:solidFill>
                  <a:prstClr val="black"/>
                </a:solidFill>
              </a:rPr>
              <a:pPr eaLnBrk="1" hangingPunct="1"/>
              <a:t>2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1" descr="mpls2012_lo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5557838"/>
            <a:ext cx="16573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53"/>
          <p:cNvSpPr>
            <a:spLocks noChangeArrowheads="1"/>
          </p:cNvSpPr>
          <p:nvPr userDrawn="1"/>
        </p:nvSpPr>
        <p:spPr bwMode="auto">
          <a:xfrm>
            <a:off x="6515100" y="5532438"/>
            <a:ext cx="1838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Insert Company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Logo Here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371600"/>
          </a:xfrm>
        </p:spPr>
        <p:txBody>
          <a:bodyPr anchor="b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200" b="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899317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5ACC8-B5C7-4E69-95DA-46116300109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60430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4095-D687-423B-9662-3C6CFD9FFC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82816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49413"/>
            <a:ext cx="4132263" cy="4756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649413"/>
            <a:ext cx="4132262" cy="4756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83A17-6133-4462-8D5C-23E5676371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842890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358171-F1DB-4204-AD70-D8DCDFA4C7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20066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C6DCB-BAEC-4F72-A4E0-6931E651C9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58340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0A973-ACDC-426B-9464-9540258086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66170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94ADC-BA38-41CC-A8D7-154525379D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67025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549275"/>
            <a:ext cx="8418512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649413"/>
            <a:ext cx="8416925" cy="475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60" name="Rectangle 36"/>
          <p:cNvSpPr>
            <a:spLocks noChangeArrowheads="1"/>
          </p:cNvSpPr>
          <p:nvPr userDrawn="1"/>
        </p:nvSpPr>
        <p:spPr bwMode="auto">
          <a:xfrm>
            <a:off x="7848600" y="6092825"/>
            <a:ext cx="13239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>
                <a:solidFill>
                  <a:srgbClr val="000000"/>
                </a:solidFill>
              </a:rPr>
              <a:t>Insert Company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>
                <a:solidFill>
                  <a:srgbClr val="000000"/>
                </a:solidFill>
              </a:rPr>
              <a:t>Logo Here</a:t>
            </a:r>
          </a:p>
        </p:txBody>
      </p:sp>
      <p:pic>
        <p:nvPicPr>
          <p:cNvPr id="1084" name="Picture 60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2" name="Picture 62" descr="mpls2012_lo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86475"/>
            <a:ext cx="1133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0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58"/>
          <a:stretch/>
        </p:blipFill>
        <p:spPr bwMode="auto">
          <a:xfrm>
            <a:off x="381000" y="1524000"/>
            <a:ext cx="8077200" cy="4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945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transition>
    <p:pull dir="ru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A2A8"/>
        </a:buClr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2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A2A8"/>
        </a:buClr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A2A8"/>
        </a:buClr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A2A8"/>
        </a:buClr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A2A8"/>
        </a:buClr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A2A8"/>
        </a:buClr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1363663" y="4575175"/>
            <a:ext cx="6313487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</a:rPr>
              <a:t>www.mpls2012.com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47700" y="1473200"/>
            <a:ext cx="7772400" cy="2443163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z="2800" b="1" dirty="0" smtClean="0"/>
              <a:t>PRESENTATION TITLE </a:t>
            </a:r>
            <a:br>
              <a:rPr lang="en-US" sz="2800" b="1" dirty="0" smtClean="0"/>
            </a:br>
            <a:r>
              <a:rPr lang="en-US" sz="900" b="1" dirty="0" smtClean="0"/>
              <a:t/>
            </a:r>
            <a:br>
              <a:rPr lang="en-US" sz="900" b="1" dirty="0" smtClean="0"/>
            </a:br>
            <a:r>
              <a:rPr lang="en-US" sz="900" b="1" dirty="0" smtClean="0"/>
              <a:t/>
            </a:r>
            <a:br>
              <a:rPr lang="en-US" sz="900" b="1" dirty="0" smtClean="0"/>
            </a:br>
            <a:r>
              <a:rPr lang="en-US" sz="900" b="1" dirty="0" smtClean="0"/>
              <a:t> </a:t>
            </a:r>
            <a:r>
              <a:rPr lang="en-US" sz="2000" b="1" dirty="0" smtClean="0"/>
              <a:t>Speaker Name</a:t>
            </a:r>
            <a:br>
              <a:rPr lang="en-US" sz="2000" b="1" dirty="0" smtClean="0"/>
            </a:br>
            <a:r>
              <a:rPr lang="en-US" sz="2000" b="1" dirty="0" smtClean="0"/>
              <a:t>Affiliation</a:t>
            </a:r>
            <a:br>
              <a:rPr lang="en-US" sz="2000" b="1" dirty="0" smtClean="0"/>
            </a:br>
            <a:r>
              <a:rPr lang="en-US" sz="2000" b="1" dirty="0" smtClean="0"/>
              <a:t>Email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3601305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8C9BD92A-4890-4C9B-8428-2FBB55681993}" type="slidenum">
              <a:rPr lang="en-US" sz="1400" b="0">
                <a:solidFill>
                  <a:srgbClr val="000000"/>
                </a:solidFill>
                <a:latin typeface="Arial" pitchFamily="34" charset="0"/>
              </a:rPr>
              <a:pPr eaLnBrk="1" hangingPunct="1"/>
              <a:t>2</a:t>
            </a:fld>
            <a:endParaRPr lang="en-US" sz="1400" b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418512" cy="960438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100" y="1695450"/>
            <a:ext cx="8528050" cy="4591050"/>
          </a:xfrm>
        </p:spPr>
        <p:txBody>
          <a:bodyPr/>
          <a:lstStyle/>
          <a:p>
            <a:pPr marL="571500" indent="-457200" eaLnBrk="1" hangingPunct="1">
              <a:defRPr/>
            </a:pPr>
            <a:endParaRPr lang="en-US" b="1" dirty="0" smtClean="0">
              <a:ea typeface="+mn-ea"/>
            </a:endParaRPr>
          </a:p>
          <a:p>
            <a:pPr marL="971550" lvl="1" indent="-457200" eaLnBrk="1" hangingPunct="1">
              <a:defRPr/>
            </a:pPr>
            <a:endParaRPr lang="en-US" b="1" dirty="0" smtClean="0"/>
          </a:p>
          <a:p>
            <a:pPr marL="1371600" lvl="2" indent="-457200" eaLnBrk="1" hangingPunct="1">
              <a:defRPr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073227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PLS_2003">
  <a:themeElements>
    <a:clrScheme name="MPLS_2003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MPLS_2003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492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492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PLS_2003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LS_2003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LS_2003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LS_2003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LS_2003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LS_2003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LS_2003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LS_2003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</Words>
  <Application>Microsoft Office PowerPoint</Application>
  <PresentationFormat>On-screen Show (4:3)</PresentationFormat>
  <Paragraphs>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MPLS_2003</vt:lpstr>
      <vt:lpstr>PRESENTATION TITLE     Speaker Name Affiliation Email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    Speaker Name Affiliation Email </dc:title>
  <dc:creator>admin</dc:creator>
  <cp:lastModifiedBy>admin</cp:lastModifiedBy>
  <cp:revision>6</cp:revision>
  <dcterms:created xsi:type="dcterms:W3CDTF">2006-08-16T00:00:00Z</dcterms:created>
  <dcterms:modified xsi:type="dcterms:W3CDTF">2012-10-21T18:52:19Z</dcterms:modified>
</cp:coreProperties>
</file>